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80" r:id="rId4"/>
    <p:sldId id="281" r:id="rId5"/>
    <p:sldId id="282" r:id="rId6"/>
    <p:sldId id="279" r:id="rId7"/>
    <p:sldId id="283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BD7949-ED02-4674-A63A-97C3CE333172}">
          <p14:sldIdLst>
            <p14:sldId id="277"/>
            <p14:sldId id="278"/>
            <p14:sldId id="280"/>
            <p14:sldId id="281"/>
            <p14:sldId id="282"/>
            <p14:sldId id="279"/>
            <p14:sldId id="283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12" autoAdjust="0"/>
    <p:restoredTop sz="94719" autoAdjust="0"/>
  </p:normalViewPr>
  <p:slideViewPr>
    <p:cSldViewPr snapToGrid="0">
      <p:cViewPr varScale="1">
        <p:scale>
          <a:sx n="69" d="100"/>
          <a:sy n="69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7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0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2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4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5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5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9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3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2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0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9BCB47DD-A9B7-4873-B5FF-266E720BFE58}" type="datetimeFigureOut">
              <a:rPr lang="en-US" smtClean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84950C9E-A529-4F87-BFC9-241C0A36CC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0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Advanced Early Dengue Prediction and Exploration service</a:t>
            </a:r>
            <a:endParaRPr lang="en-US" sz="5400" dirty="0" smtClean="0"/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aedesproject.org</a:t>
            </a:r>
            <a:r>
              <a:rPr lang="en-US" sz="5400" dirty="0" smtClean="0"/>
              <a:t>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873775"/>
            <a:ext cx="3121423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/>
          <p:cNvSpPr/>
          <p:nvPr/>
        </p:nvSpPr>
        <p:spPr>
          <a:xfrm>
            <a:off x="170121" y="3316301"/>
            <a:ext cx="11844670" cy="40403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The </a:t>
            </a:r>
            <a:r>
              <a:rPr lang="en-US" dirty="0" smtClean="0">
                <a:solidFill>
                  <a:srgbClr val="FFFF00"/>
                </a:solidFill>
              </a:rPr>
              <a:t>Dengue Data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3722"/>
          <a:stretch/>
        </p:blipFill>
        <p:spPr>
          <a:xfrm>
            <a:off x="457072" y="2741088"/>
            <a:ext cx="1555280" cy="155446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722" r="16420"/>
          <a:stretch/>
        </p:blipFill>
        <p:spPr>
          <a:xfrm>
            <a:off x="2874536" y="2741088"/>
            <a:ext cx="1550088" cy="1554465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0513" b="23598"/>
          <a:stretch/>
        </p:blipFill>
        <p:spPr>
          <a:xfrm>
            <a:off x="5277869" y="2741088"/>
            <a:ext cx="1555177" cy="1554465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" r="33543"/>
          <a:stretch/>
        </p:blipFill>
        <p:spPr>
          <a:xfrm>
            <a:off x="7643702" y="2741088"/>
            <a:ext cx="1550502" cy="1554465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271" y="2741088"/>
            <a:ext cx="1566968" cy="1554465"/>
          </a:xfrm>
          <a:prstGeom prst="ellipse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072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Climate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Creates mosquito breeding environments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4536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Mosquitoes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Get infected and spread cases of disease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5877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Searches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Triggered by public alarm and spread of cases and deaths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8924" y="4639933"/>
            <a:ext cx="1555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Occur if cases are untreated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7959" y="4639933"/>
            <a:ext cx="15552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Reports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 and deaths are reported to Department of Health (2-3 months lag)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091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044075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811060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112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9928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2885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7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 Google Searches to Detect Issues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3234" y="6337300"/>
            <a:ext cx="3971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Google Searches (% Growth, January 2017 = 1)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4" y="2598528"/>
            <a:ext cx="5288697" cy="28309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353" y="1791278"/>
            <a:ext cx="6239460" cy="45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1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 Climate Data To Forecast Trends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234" y="6337300"/>
            <a:ext cx="709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Sources: DOST-PAGASA Climate Data, Google Search Trends, DOH Dengue Monitoring Reports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4" y="2131482"/>
            <a:ext cx="4066824" cy="30501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167" y="1690688"/>
            <a:ext cx="7471322" cy="38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 Satellite Data To Target Mosquitos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234" y="6337300"/>
            <a:ext cx="709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Sources: </a:t>
            </a:r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Sentinel-2 (Copernicus), Landsat 8: NDWI, FAPAR, NDVI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4" y="2121614"/>
            <a:ext cx="4032153" cy="3024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64" y="1717884"/>
            <a:ext cx="7511328" cy="38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0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 Solve For SDG 3 By Preventing Dengue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87390" y="3519055"/>
            <a:ext cx="11914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5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3831" y="3519055"/>
            <a:ext cx="31387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1,130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5382" y="4738472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Lives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59344" y="4738472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New 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1309" y="2217161"/>
            <a:ext cx="5680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 </a:t>
            </a:r>
            <a:r>
              <a:rPr lang="en-US" sz="3200" dirty="0" smtClean="0">
                <a:solidFill>
                  <a:srgbClr val="FFFF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every single day</a:t>
            </a:r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 can reduce the lag in response time we save: 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30" y="2128838"/>
            <a:ext cx="3929062" cy="392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96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Target </a:t>
            </a:r>
            <a:r>
              <a:rPr lang="en-US" dirty="0" smtClean="0"/>
              <a:t>Beneficiaries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70764" y="1825625"/>
            <a:ext cx="6283035" cy="4351338"/>
          </a:xfrm>
        </p:spPr>
        <p:txBody>
          <a:bodyPr/>
          <a:lstStyle/>
          <a:p>
            <a:r>
              <a:rPr lang="en-US" dirty="0" smtClean="0"/>
              <a:t>Free to access dashboard for public use</a:t>
            </a:r>
          </a:p>
          <a:p>
            <a:r>
              <a:rPr lang="en-US" dirty="0" smtClean="0"/>
              <a:t>Target user: National and Local Government Health Departments</a:t>
            </a:r>
          </a:p>
          <a:p>
            <a:r>
              <a:rPr lang="en-US" dirty="0" smtClean="0"/>
              <a:t>Use it to generate localized dengue alerts and also target areas for interventions such as fumigation, misting, inoculations and medical supplies.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6379"/>
            <a:ext cx="3962634" cy="43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6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Save Data. Save Lives.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aedesproject.org</a:t>
            </a:r>
            <a:r>
              <a:rPr lang="en-US" sz="5400" dirty="0" smtClean="0"/>
              <a:t>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873775"/>
            <a:ext cx="3121423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2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196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Roboto Condensed Light</vt:lpstr>
      <vt:lpstr>Office Theme</vt:lpstr>
      <vt:lpstr>PowerPoint Presentation</vt:lpstr>
      <vt:lpstr>Capturing The Dengue Data Cycle</vt:lpstr>
      <vt:lpstr>Use Google Searches to Detect Issues</vt:lpstr>
      <vt:lpstr>Use Climate Data To Forecast Trends</vt:lpstr>
      <vt:lpstr>Use Satellite Data To Target Mosquitos</vt:lpstr>
      <vt:lpstr>We Solve For SDG 3 By Preventing Dengue</vt:lpstr>
      <vt:lpstr>Target Beneficiaries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CirroLytix</dc:creator>
  <cp:lastModifiedBy>CirroLytix</cp:lastModifiedBy>
  <cp:revision>58</cp:revision>
  <dcterms:created xsi:type="dcterms:W3CDTF">2019-10-18T04:55:25Z</dcterms:created>
  <dcterms:modified xsi:type="dcterms:W3CDTF">2019-10-25T12:13:00Z</dcterms:modified>
</cp:coreProperties>
</file>